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9835B-58D7-44B4-B981-9F4AA3264432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84461-076C-448D-B97A-3C877646F5B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84461-076C-448D-B97A-3C877646F5BE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84461-076C-448D-B97A-3C877646F5BE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84461-076C-448D-B97A-3C877646F5BE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84461-076C-448D-B97A-3C877646F5BE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84461-076C-448D-B97A-3C877646F5BE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84461-076C-448D-B97A-3C877646F5BE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84AE3F-F059-4272-88B9-4E26BEE6D991}" type="datetimeFigureOut">
              <a:rPr lang="de-AT" smtClean="0"/>
              <a:pPr/>
              <a:t>29.06.2014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AD5EA10-B388-47DE-BE93-C1F7FB1CC21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at/imgres?q=vortragender+comic&amp;start=130&amp;hl=de&amp;biw=1360&amp;bih=561&amp;tbm=isch&amp;tbnid=2INDJUkwdL2nKM:&amp;imgrefurl=http://www.mingamanga.de/mitteilungen/vortrag_comic_cafe.html&amp;imgurl=http://www.mingamanga.de/mitteilungen/pics_aktuell/vortrag_bini.jpg&amp;w=150&amp;h=217&amp;ei=dqNHUKzlHcjusgb31YC4Cg&amp;zoom=1&amp;iact=hc&amp;vpx=1054&amp;vpy=78&amp;dur=8623&amp;hovh=173&amp;hovw=120&amp;tx=120&amp;ty=93&amp;sig=107320025386022171786&amp;page=8&amp;tbnh=164&amp;tbnw=113&amp;ndsp=15&amp;ved=1t:429,r:4,s:130,i:13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1143000"/>
          </a:xfrm>
        </p:spPr>
        <p:txBody>
          <a:bodyPr>
            <a:normAutofit/>
          </a:bodyPr>
          <a:lstStyle/>
          <a:p>
            <a:r>
              <a:rPr lang="de-AT" sz="6600" dirty="0" smtClean="0">
                <a:solidFill>
                  <a:srgbClr val="726246"/>
                </a:solidFill>
                <a:latin typeface="+mn-lt"/>
              </a:rPr>
              <a:t>VWA				     Zeitplan</a:t>
            </a:r>
            <a:endParaRPr lang="de-AT" sz="6600" dirty="0">
              <a:solidFill>
                <a:srgbClr val="726246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79712" y="2276872"/>
            <a:ext cx="4953744" cy="230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Inhaltsplatzhalter 7"/>
          <p:cNvSpPr>
            <a:spLocks noGrp="1"/>
          </p:cNvSpPr>
          <p:nvPr>
            <p:ph sz="quarter" idx="2"/>
          </p:nvPr>
        </p:nvSpPr>
        <p:spPr>
          <a:xfrm>
            <a:off x="179512" y="5445224"/>
            <a:ext cx="8352928" cy="57457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de-AT" sz="6600" dirty="0" smtClean="0">
                <a:solidFill>
                  <a:srgbClr val="726246"/>
                </a:solidFill>
                <a:ea typeface="+mj-ea"/>
                <a:cs typeface="+mj-cs"/>
              </a:rPr>
              <a:t>MilRG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2000" t="10000" r="2000" b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940152" y="5157192"/>
            <a:ext cx="2952328" cy="137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2699792" y="0"/>
            <a:ext cx="6444208" cy="18774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A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ENGER  ZEITHORIZONT!</a:t>
            </a:r>
          </a:p>
          <a:p>
            <a:r>
              <a:rPr lang="de-A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Themenfindung, Recherche und Erwartungshorizont müssen bis Weihnachten  </a:t>
            </a:r>
            <a:r>
              <a:rPr lang="de-AT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der 7. Klasse </a:t>
            </a:r>
            <a:r>
              <a:rPr lang="de-A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fertig sein!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29000" t="-8000" r="-29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 txBox="1">
            <a:spLocks noGrp="1"/>
          </p:cNvSpPr>
          <p:nvPr>
            <p:ph sz="quarter" idx="1"/>
          </p:nvPr>
        </p:nvSpPr>
        <p:spPr>
          <a:xfrm>
            <a:off x="755576" y="980728"/>
            <a:ext cx="7844408" cy="31393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de-A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	DRINGENDE  EMPFEHLUNG:  </a:t>
            </a:r>
          </a:p>
          <a:p>
            <a:pPr>
              <a:buNone/>
            </a:pPr>
            <a:r>
              <a:rPr lang="de-A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>
              <a:buNone/>
            </a:pPr>
            <a:r>
              <a:rPr lang="de-A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	VWA schreiben in den Sommerferien nach der </a:t>
            </a:r>
            <a:r>
              <a:rPr lang="de-A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7. </a:t>
            </a:r>
            <a:r>
              <a:rPr lang="de-A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Klasse und nicht erst im WS der  </a:t>
            </a:r>
            <a:r>
              <a:rPr lang="de-A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8.</a:t>
            </a:r>
            <a:r>
              <a:rPr lang="de-A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Klasse </a:t>
            </a:r>
            <a:r>
              <a:rPr lang="de-A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!!!</a:t>
            </a:r>
            <a:endParaRPr lang="de-AT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4572000"/>
          </a:xfrm>
        </p:spPr>
        <p:txBody>
          <a:bodyPr/>
          <a:lstStyle/>
          <a:p>
            <a:r>
              <a:rPr lang="de-AT" sz="4000" dirty="0" smtClean="0"/>
              <a:t>LETZTES UNTERRICHTSJAHR:</a:t>
            </a:r>
          </a:p>
          <a:p>
            <a:endParaRPr lang="de-AT" sz="4000" dirty="0" smtClean="0"/>
          </a:p>
          <a:p>
            <a:r>
              <a:rPr lang="de-AT" sz="4000" dirty="0" smtClean="0"/>
              <a:t>In der </a:t>
            </a:r>
            <a:r>
              <a:rPr lang="de-A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ERSTEN</a:t>
            </a:r>
            <a:r>
              <a:rPr lang="de-A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</a:t>
            </a:r>
            <a:r>
              <a:rPr lang="de-A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Woche</a:t>
            </a:r>
            <a:r>
              <a:rPr lang="de-AT" sz="4000" dirty="0" smtClean="0"/>
              <a:t> des 2. Semesters:</a:t>
            </a:r>
          </a:p>
          <a:p>
            <a:pPr>
              <a:buNone/>
            </a:pPr>
            <a:r>
              <a:rPr lang="de-AT" sz="4000" dirty="0" smtClean="0"/>
              <a:t>	</a:t>
            </a:r>
            <a:r>
              <a:rPr lang="de-A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Abgabe</a:t>
            </a:r>
            <a:r>
              <a:rPr lang="de-AT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de-AT" sz="4000" dirty="0" smtClean="0"/>
              <a:t>bei der/dem </a:t>
            </a:r>
            <a:r>
              <a:rPr lang="de-AT" sz="4000" dirty="0" err="1" smtClean="0"/>
              <a:t>BetreuerIn</a:t>
            </a:r>
            <a:r>
              <a:rPr lang="de-AT" sz="4000" dirty="0" smtClean="0"/>
              <a:t> in schriftlicher UND digitalisierter Form</a:t>
            </a:r>
          </a:p>
          <a:p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endParaRPr lang="de-AT" dirty="0" smtClean="0"/>
          </a:p>
          <a:p>
            <a:endParaRPr lang="de-AT" dirty="0" smtClean="0"/>
          </a:p>
          <a:p>
            <a:endParaRPr lang="de-AT" dirty="0" smtClean="0"/>
          </a:p>
          <a:p>
            <a:pPr algn="ctr">
              <a:buNone/>
            </a:pPr>
            <a:endParaRPr lang="de-AT" sz="3200" dirty="0" smtClean="0"/>
          </a:p>
          <a:p>
            <a:pPr algn="ctr">
              <a:buNone/>
            </a:pPr>
            <a:r>
              <a:rPr lang="de-AT" sz="3200" dirty="0" smtClean="0"/>
              <a:t>Die </a:t>
            </a:r>
            <a:r>
              <a:rPr lang="de-AT" sz="3200" b="1" dirty="0" smtClean="0"/>
              <a:t>Korrektur</a:t>
            </a:r>
            <a:r>
              <a:rPr lang="de-AT" sz="3200" dirty="0" smtClean="0"/>
              <a:t> und die Fertigstellung der „Beschreibung der Arbeit“ durch die betreuende Lehrkraft erfolgt </a:t>
            </a:r>
            <a:r>
              <a:rPr lang="de-AT" sz="3200" b="1" dirty="0" smtClean="0"/>
              <a:t>innerhalb von 3 Wochen</a:t>
            </a:r>
            <a:r>
              <a:rPr lang="de-AT" sz="3200" dirty="0" smtClean="0"/>
              <a:t>. </a:t>
            </a:r>
          </a:p>
          <a:p>
            <a:endParaRPr lang="de-AT" dirty="0"/>
          </a:p>
        </p:txBody>
      </p:sp>
      <p:pic>
        <p:nvPicPr>
          <p:cNvPr id="4" name="rg_hi" descr="http://t3.gstatic.com/images?q=tbn:ANd9GcRrx82hl35BO_4ePlBTIQ85if7OH7l9xnUBvogy6umRrizWP8EX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764704"/>
            <a:ext cx="193953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19256" cy="6021288"/>
          </a:xfrm>
        </p:spPr>
        <p:txBody>
          <a:bodyPr/>
          <a:lstStyle/>
          <a:p>
            <a:r>
              <a:rPr lang="de-AT" sz="2800" i="1" dirty="0" smtClean="0"/>
              <a:t>Die Schulbehörde erster Instanz (Landesschulrat für NÖ) hat </a:t>
            </a:r>
            <a:r>
              <a:rPr lang="de-AT" sz="2800" b="1" i="1" dirty="0" smtClean="0"/>
              <a:t>bis Ende April </a:t>
            </a:r>
            <a:r>
              <a:rPr lang="de-AT" sz="2800" i="1" dirty="0" smtClean="0"/>
              <a:t>der vorletzten Schulstufe die Zustimmung zu erteilen oder unter gleichzeitiger Setzung einer Nachfrist die Vorlage eines neuen Themas zu verlangen.</a:t>
            </a:r>
          </a:p>
          <a:p>
            <a:pPr>
              <a:buNone/>
            </a:pPr>
            <a:r>
              <a:rPr lang="de-AT" sz="1000" i="1" dirty="0" smtClean="0"/>
              <a:t> </a:t>
            </a:r>
          </a:p>
          <a:p>
            <a:r>
              <a:rPr lang="de-AT" sz="2800" i="1" dirty="0" smtClean="0"/>
              <a:t>Im Falle der negativen Beurteilung des Prüfungsgebietes „</a:t>
            </a:r>
            <a:r>
              <a:rPr lang="de-AT" sz="2800" i="1" dirty="0" err="1" smtClean="0"/>
              <a:t>vorwissen-schaftliche</a:t>
            </a:r>
            <a:r>
              <a:rPr lang="de-AT" sz="2800" i="1" dirty="0" smtClean="0"/>
              <a:t> Arbeit“ durch die Prüfungskommission ist innerhalb von </a:t>
            </a:r>
            <a:r>
              <a:rPr lang="de-AT" sz="3200" b="1" i="1" dirty="0" smtClean="0"/>
              <a:t>zwei Wochen</a:t>
            </a:r>
            <a:r>
              <a:rPr lang="de-AT" sz="3200" b="1" dirty="0" smtClean="0"/>
              <a:t> </a:t>
            </a:r>
            <a:r>
              <a:rPr lang="de-AT" sz="2800" dirty="0" smtClean="0"/>
              <a:t>[</a:t>
            </a:r>
            <a:r>
              <a:rPr lang="de-AT" sz="3200" b="1" dirty="0" smtClean="0"/>
              <a:t>!!</a:t>
            </a:r>
            <a:r>
              <a:rPr lang="de-AT" sz="2800" dirty="0" smtClean="0"/>
              <a:t>]</a:t>
            </a:r>
            <a:r>
              <a:rPr lang="de-AT" sz="3200" b="1" dirty="0" smtClean="0"/>
              <a:t> </a:t>
            </a:r>
            <a:r>
              <a:rPr lang="de-AT" sz="2800" i="1" dirty="0" smtClean="0"/>
              <a:t>nach </a:t>
            </a:r>
            <a:r>
              <a:rPr lang="de-AT" sz="2800" i="1" dirty="0" smtClean="0"/>
              <a:t>negativer Beurteilung eine neue Themenstellung im Sinne des Abs. 1 festzulegen. Die Schulbehörde erster Instanz (Landesschulrat für NÖ) hat dem Thema innerhalb von </a:t>
            </a:r>
            <a:r>
              <a:rPr lang="de-AT" sz="2800" b="1" i="1" dirty="0" smtClean="0"/>
              <a:t>zwei Wochen </a:t>
            </a:r>
            <a:r>
              <a:rPr lang="de-AT" sz="2800" i="1" dirty="0" smtClean="0"/>
              <a:t>zuzustimmen oder unter Setzung einer Nachfrist die Vorlage einer neuen Themenstellung zu verlangen. </a:t>
            </a:r>
            <a:r>
              <a:rPr lang="de-AT" i="1" dirty="0" smtClean="0"/>
              <a:t>	</a:t>
            </a:r>
          </a:p>
          <a:p>
            <a:pPr>
              <a:buNone/>
            </a:pP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159</Words>
  <Application>Microsoft Office PowerPoint</Application>
  <PresentationFormat>Bildschirmpräsentation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Dactylos</vt:lpstr>
      <vt:lpstr>VWA         Zeitplan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Christine</dc:creator>
  <cp:lastModifiedBy>Christine</cp:lastModifiedBy>
  <cp:revision>8</cp:revision>
  <dcterms:created xsi:type="dcterms:W3CDTF">2013-02-07T13:53:44Z</dcterms:created>
  <dcterms:modified xsi:type="dcterms:W3CDTF">2014-06-29T08:47:32Z</dcterms:modified>
</cp:coreProperties>
</file>